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BAB9B3-DF73-8E4A-9B8D-FFAE2D54A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595F47E-E68C-A64C-AC37-608D16EBFA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5FD55F-C5D9-A845-8D85-FCB0DF0A3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443090-548F-1F49-9110-EFFED4D13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41F3F9-327B-D148-96A4-7EE65A51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952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06576D-0EBC-0448-A927-D2E2F5FDF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75DCAE1-0385-8545-9B7E-CE9BC64DB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9D378E-691E-8A44-A88E-EE4AA95E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C12056-573C-7C47-8CEC-3C5280D6E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6BCB85-525D-F94B-BF14-E545D727A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483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BE7AEE9-4E84-8A46-957E-BEB35605C8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7FA441-C711-024D-9EB8-01326FCABE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25AA46-FE90-E64A-8878-F1BB16455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7769D7-BAE1-1840-9144-37A762E72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77D21D-6AF4-AD48-86A4-E7154292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6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E2BE45-5063-B941-8A04-2C2571A08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744E45-78D1-8D4A-806D-F1775EBD0F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203A65-6F8B-6549-A57A-A154669A4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CA214A-EC1B-A241-B0E4-427C5CE83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70B479-8728-F240-93C9-69C7A2C9E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207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353052-32CD-2B4D-90A3-037783FD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0063DA-83F9-BA40-864C-28D5968C3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E2B12F-02C9-364D-B697-5691FCB68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DA6419-1649-FC47-BEBE-6D241A57D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103A0E-5468-7448-A8B3-E79960795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5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8EECD-E575-C046-9A2A-6535F47E7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30AE4B-FB59-A340-B1C9-0C55FF3C6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A120101-FC3D-AC45-BDE6-C768EF013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994E195-B119-7A49-AB1F-3DA456B5F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90DFDF3-A3E3-CA4B-9038-2E3110DD3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8948396-BA2C-2F4B-9484-8675F67F1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920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D60E91-648F-2140-B28B-2876982CE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C2C1C9-F3F8-6F41-A95B-EED22AD6A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9745A2-88C9-3C4C-8F39-1E4D08512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2294E7A-2EFC-3946-A9D2-FC8E2CBA16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CC3DD0-4747-0441-9B1E-6E95DFBDB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4A62759-8583-8241-9312-CAE21EDB0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9A158C0-85F4-FF42-8C5C-81B7E9225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6933ED5-7A12-FB4B-86CA-35BE3EB50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91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00E24A-5BCE-1B4E-BE24-F6E9EB184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1024A7-EA12-7842-9F6B-4D8BD91A1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D620C88-057F-F749-95E4-986F1D19A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3151508-5162-734D-A5C3-77A81A094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022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9C8240D-130A-874B-AF1E-E8133B824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F3CE0FD-C7C0-4C48-9233-E966338E2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F65B3C-7A82-4246-871A-E62FB20F4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54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5BFA52-A01E-EB4D-A86F-8A5118F78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76210C-8BB6-8A40-B455-307BC6C5F4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34107C-6BD5-9E46-B4B1-C1A3EAE441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C1307AC-74C1-4046-AC34-6DDA0124D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6B7C20-75C5-A44C-8C66-5C28794DD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7F7A9B-2CA8-3B4F-86F7-CD640A81F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158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2E9D6E-4F01-0E43-AA87-B65AF0480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F132D0F-0E9A-6C43-804C-66D96BFA22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A951CC1-5868-2942-9D00-155638109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280A40-E460-7F46-8F0A-0BF30756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37AD03E-E3DB-9B47-BDBD-1AEB6A738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3364D2-4F2F-9E48-88BF-3CE353D30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527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78E503D-936C-CD46-B274-00ABC4D48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AF0511-5E32-6941-A689-BCB5C9587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B053D6-F248-5F4A-B3A9-1B19715294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6193B-EA38-884C-B091-AF602C83DE10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05C998-8AC7-2F47-8400-A3D2F1C6F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9C25E4-2449-9B49-BE5E-5467C63A9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094F1-677D-ED4F-903E-E6BF39976E9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2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C035B39-DCCD-7A4D-B806-E92102B7FB0E}"/>
              </a:ext>
            </a:extLst>
          </p:cNvPr>
          <p:cNvPicPr>
            <a:picLocks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44" y="1621751"/>
            <a:ext cx="3135600" cy="25056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9846B13-3E86-9742-8AAE-E77F5502982A}"/>
              </a:ext>
            </a:extLst>
          </p:cNvPr>
          <p:cNvPicPr>
            <a:picLocks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321" y="1621751"/>
            <a:ext cx="3135600" cy="2505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041AE84-BD3C-5643-9685-43FBEB628245}"/>
              </a:ext>
            </a:extLst>
          </p:cNvPr>
          <p:cNvPicPr>
            <a:picLocks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052" y="1621751"/>
            <a:ext cx="3135600" cy="2505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7A8E766-C955-BF4D-96FD-35E5476DD147}"/>
              </a:ext>
            </a:extLst>
          </p:cNvPr>
          <p:cNvSpPr txBox="1"/>
          <p:nvPr/>
        </p:nvSpPr>
        <p:spPr>
          <a:xfrm>
            <a:off x="4407719" y="2116723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HAP-1: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FA2BFC2-29DA-8849-9641-5A5A411DFF14}"/>
              </a:ext>
            </a:extLst>
          </p:cNvPr>
          <p:cNvSpPr txBox="1"/>
          <p:nvPr/>
        </p:nvSpPr>
        <p:spPr>
          <a:xfrm rot="18162666">
            <a:off x="4904473" y="2019408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WT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6E944F9-2739-0E4E-874E-A221134156A6}"/>
              </a:ext>
            </a:extLst>
          </p:cNvPr>
          <p:cNvSpPr txBox="1"/>
          <p:nvPr/>
        </p:nvSpPr>
        <p:spPr>
          <a:xfrm rot="18162666">
            <a:off x="5147354" y="1908134"/>
            <a:ext cx="6303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siTOP2A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F384744-2DDB-A149-B105-48C6852F4B04}"/>
              </a:ext>
            </a:extLst>
          </p:cNvPr>
          <p:cNvSpPr txBox="1"/>
          <p:nvPr/>
        </p:nvSpPr>
        <p:spPr>
          <a:xfrm>
            <a:off x="7952063" y="2116722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HAP-1: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59C4E75-9F7F-A144-AF3D-3AEC3978E9E3}"/>
              </a:ext>
            </a:extLst>
          </p:cNvPr>
          <p:cNvSpPr txBox="1"/>
          <p:nvPr/>
        </p:nvSpPr>
        <p:spPr>
          <a:xfrm rot="18162666">
            <a:off x="8448817" y="2019407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WT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35967D-F24B-7148-881C-6E71B310777C}"/>
              </a:ext>
            </a:extLst>
          </p:cNvPr>
          <p:cNvSpPr txBox="1"/>
          <p:nvPr/>
        </p:nvSpPr>
        <p:spPr>
          <a:xfrm rot="18162666">
            <a:off x="8691698" y="1908133"/>
            <a:ext cx="6303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siTOP2A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3919579-EC1F-5E41-B6C8-B0098FCCB6B8}"/>
              </a:ext>
            </a:extLst>
          </p:cNvPr>
          <p:cNvSpPr txBox="1"/>
          <p:nvPr/>
        </p:nvSpPr>
        <p:spPr>
          <a:xfrm>
            <a:off x="176159" y="6382871"/>
            <a:ext cx="229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Figure 2-source data 1</a:t>
            </a:r>
          </a:p>
        </p:txBody>
      </p:sp>
    </p:spTree>
    <p:extLst>
      <p:ext uri="{BB962C8B-B14F-4D97-AF65-F5344CB8AC3E}">
        <p14:creationId xmlns:p14="http://schemas.microsoft.com/office/powerpoint/2010/main" val="15788553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Macintosh PowerPoint</Application>
  <PresentationFormat>Grand écran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Dennis Gomez</dc:creator>
  <cp:lastModifiedBy>Dennis Gomez</cp:lastModifiedBy>
  <cp:revision>1</cp:revision>
  <dcterms:created xsi:type="dcterms:W3CDTF">2021-06-08T10:03:48Z</dcterms:created>
  <dcterms:modified xsi:type="dcterms:W3CDTF">2021-06-08T10:04:03Z</dcterms:modified>
</cp:coreProperties>
</file>